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F2009-D02E-0274-ED5D-6A8350F649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42AC27-A14D-2F69-CC9D-976722CC75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3E6DE0-452C-AB50-9BA2-F40F4DA47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EDAD-85CF-4F21-8D7F-F4FA4131548C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A63887-F1DA-EC57-4102-F5D9AECA0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E72CB-0858-423A-C0C3-6AEB7481C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A9D99-00AB-4911-9747-7A54EB31F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70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1B7C2-F341-267D-A161-1F70350DA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6292D5-61B4-CC95-F8D5-6DB392BB6B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6BC1A8-EF89-4326-FD00-334E235A0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EDAD-85CF-4F21-8D7F-F4FA4131548C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D49FC1-7E8C-8039-5D4E-FE58C1115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35E17D-7B0D-D191-9268-5C20F8D9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A9D99-00AB-4911-9747-7A54EB31F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514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7BDCC6-0E4F-5117-123D-093887B919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C8AA3E-5F95-297C-A795-658C695910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0A6063-ABC3-AF6A-1AEA-B39D32517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EDAD-85CF-4F21-8D7F-F4FA4131548C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2DD012-E7A0-DF49-F03A-91178BBA0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E9632E-BDDB-2EB9-78F5-E5B0F3D15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A9D99-00AB-4911-9747-7A54EB31F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35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0C355-25B6-338A-5675-DEC8EBA36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DC6657-DCE0-0285-A547-07F11CD792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9555E0-433F-9D7E-A70C-2546D2328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EDAD-85CF-4F21-8D7F-F4FA4131548C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6A6A22-4580-A2D3-1D53-C7319F2FD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DE8466-350D-BF1A-B1D3-6DC7C43BB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A9D99-00AB-4911-9747-7A54EB31F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345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C2917-32A1-D85C-8334-B66DCF3D3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53CB8E-9746-F9BE-B3E8-B7088C70DD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2970A2-6B34-891D-29F0-E9B1987BF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EDAD-85CF-4F21-8D7F-F4FA4131548C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23F9BB-1348-3A4C-6176-4441A5CD8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C3DCBF-70BE-A503-0DB1-A4E5D1ED7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A9D99-00AB-4911-9747-7A54EB31F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026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ABE2C-84A9-89AF-B3F3-AAF4240A8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3CF25-0959-F328-BF39-E3D134715F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B9FFBE-A37D-1F0F-9C68-8271DEBBB8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CDCF4C-A545-1617-74FD-D0462D9E9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EDAD-85CF-4F21-8D7F-F4FA4131548C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1FC371-FC89-3266-254A-157840107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A67D1B-8E86-E0CD-9352-F5CB55B4A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A9D99-00AB-4911-9747-7A54EB31F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807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ADA86-28D7-57FB-8219-7F4058CCE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A57C6-6160-C322-6363-26278F79FE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E53BBE-FD1C-895B-5227-1CB20890FA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35327D-05EB-1284-6543-ABD5B99F2D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5E2D22-6BDB-2AEA-E2C4-89248FCDD9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05BCD6-C373-DE05-4AB8-CBA0AB60B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EDAD-85CF-4F21-8D7F-F4FA4131548C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D8F103-427F-4C92-E964-D583B9D14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B5D71D-75C6-2746-B7E1-3B5BA261C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A9D99-00AB-4911-9747-7A54EB31F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05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DB284-F0EF-3869-FE8E-55D59D4FE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AD2C84-3D40-9CFA-716E-CD0CB50A1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EDAD-85CF-4F21-8D7F-F4FA4131548C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E0FB31-A599-01C1-62F3-8AFE6B8C6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D7F0BF-967E-BAC6-42A8-18F967D9B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A9D99-00AB-4911-9747-7A54EB31F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818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898656-BD1A-DDCA-1785-BDCB4312D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EDAD-85CF-4F21-8D7F-F4FA4131548C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7094EC-9D76-BF55-DBEB-FDC21BA4A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AE9940-65B4-E167-4C0A-67069BCF2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A9D99-00AB-4911-9747-7A54EB31F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371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91EE1-3191-73CE-9FCE-11FD7EEC0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17943-4D85-F58A-CA70-69571AD50C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11A3A7-69A2-A740-E0A5-7617EE7A02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173B91-4D90-4E38-C09C-521791C76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EDAD-85CF-4F21-8D7F-F4FA4131548C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0245DD-868E-63FE-9168-821951722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86640D-ACB7-F56C-FB29-7AADCBC9C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A9D99-00AB-4911-9747-7A54EB31F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220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2CBAF-0440-DA7D-8C11-B36343F05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158C8C-492C-4145-4857-8E10D76F9B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ED9082-012C-13A4-C05E-27056DC72B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306D1B-8A6A-F844-BB8B-62E581B13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EDAD-85CF-4F21-8D7F-F4FA4131548C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9E7BA9-2FA8-836A-A38F-2B5D6F77D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4B6502-3630-4CC0-D660-6151125DA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A9D99-00AB-4911-9747-7A54EB31F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515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04A714-9E2B-A6E7-C93B-186349C4C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65837E-B5E0-3BFC-3290-F958C1202D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29773D-49C6-F4D7-D8E8-B0FDA9BA53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6EDAD-85CF-4F21-8D7F-F4FA4131548C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731939-AF44-4BFF-083A-30B569CE50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DFBEFE-E1D0-E57E-BA6A-EABC4ED3A5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A9D99-00AB-4911-9747-7A54EB31F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803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A1CB7-4D29-9540-9C0B-86C7536639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2029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A Conversation about the Demographic Dividend and National Transfer Accounts with a Chatbot</a:t>
            </a: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chat.openai.com talks to Andy Mason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780591-35E9-8743-D60A-0D5031CDF4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74105"/>
            <a:ext cx="9144000" cy="1655762"/>
          </a:xfrm>
        </p:spPr>
        <p:txBody>
          <a:bodyPr/>
          <a:lstStyle/>
          <a:p>
            <a:r>
              <a:rPr lang="en-US" b="0" i="0" dirty="0">
                <a:solidFill>
                  <a:srgbClr val="0046AD"/>
                </a:solidFill>
                <a:effectLst/>
                <a:latin typeface="Arial" panose="020B0604020202020204" pitchFamily="34" charset="0"/>
              </a:rPr>
              <a:t>Building Sustainable Generational Economies: The 14th Global Meeting of the NTA Network, University of Paris - Dauphine, February 14-17, 2023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6402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5F0A76D-FBC0-AF4E-DD9F-6650EABAAC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5864" y="1092201"/>
            <a:ext cx="10912331" cy="3285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7672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15A4FB2-6B9E-9E74-0691-7D7DE0D4F0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8181" y="1312333"/>
            <a:ext cx="10715637" cy="2700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7800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DF85846-F423-EB3A-1819-8C354F9A9D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122" y="2040467"/>
            <a:ext cx="10333411" cy="2802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902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A3CDC-6BA0-2448-0CF0-700110B00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B6CEDE-3569-7966-A20B-B36EB610F0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AI may quickly come dominate the dissemination of information about DD, NTA, population aging, etc.</a:t>
            </a:r>
          </a:p>
          <a:p>
            <a:r>
              <a:rPr lang="en-US" dirty="0"/>
              <a:t>Existing technology is amazing.</a:t>
            </a:r>
          </a:p>
          <a:p>
            <a:r>
              <a:rPr lang="en-US" dirty="0"/>
              <a:t>Deep flaws persist.</a:t>
            </a:r>
          </a:p>
          <a:p>
            <a:r>
              <a:rPr lang="en-US" dirty="0"/>
              <a:t>How can we harness the power of AI to further our goals? </a:t>
            </a:r>
          </a:p>
        </p:txBody>
      </p:sp>
    </p:spTree>
    <p:extLst>
      <p:ext uri="{BB962C8B-B14F-4D97-AF65-F5344CB8AC3E}">
        <p14:creationId xmlns:p14="http://schemas.microsoft.com/office/powerpoint/2010/main" val="934848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1B41768-74ED-A9E6-1ACE-466AD282A5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703" y="1549401"/>
            <a:ext cx="10640606" cy="3098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044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B8B1A49-8E90-F970-ADCD-1A45E227BD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0523" y="1126067"/>
            <a:ext cx="9977610" cy="5532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266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962EF84-74E9-49C4-DD90-86DE3E215F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16100" y="602780"/>
            <a:ext cx="8559799" cy="6031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870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46D6C1E-5DC5-71B5-7501-0C9EBE19AD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0953" y="668866"/>
            <a:ext cx="10471093" cy="482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734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B3D02A0-7A6E-30C8-881C-044534559E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9021" y="1231979"/>
            <a:ext cx="9915995" cy="2544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067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9CA837D-0F30-0D63-EFF0-120679ECDD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3467" y="1896532"/>
            <a:ext cx="9246249" cy="3945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063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7B6D03C-EA80-5513-155B-F690AC366C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5885" y="1735667"/>
            <a:ext cx="10497334" cy="4504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341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AAE1AC5-85D2-3BC2-1AED-B9F7AB2EAA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28185" y="999067"/>
            <a:ext cx="8935630" cy="5037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583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90</Words>
  <Application>Microsoft Office PowerPoint</Application>
  <PresentationFormat>Widescreen</PresentationFormat>
  <Paragraphs>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A Conversation about the Demographic Dividend and National Transfer Accounts with a Chatbot  chat.openai.com talks to Andy Mason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Conversation about the Demographic Dividend and National Transfer Accounts with a Robot  chat.openai.com  talks to Andy Mason</dc:title>
  <dc:creator>Andrew Mason</dc:creator>
  <cp:lastModifiedBy>Andrew Mason</cp:lastModifiedBy>
  <cp:revision>2</cp:revision>
  <cp:lastPrinted>2023-02-11T01:51:36Z</cp:lastPrinted>
  <dcterms:created xsi:type="dcterms:W3CDTF">2023-02-11T01:51:15Z</dcterms:created>
  <dcterms:modified xsi:type="dcterms:W3CDTF">2023-02-11T18:50:42Z</dcterms:modified>
</cp:coreProperties>
</file>